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5219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24319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38959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739638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979474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375753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660532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851501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091193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5259566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62854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6084834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5078235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782743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1507868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2773798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1186393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7613640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3881416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8821599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22596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97666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60084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94079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88544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8892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39080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98682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1143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50304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FB7B366C-E27C-4891-8DDB-376BC93268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95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Cristo, Mi Cruz He Tomado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984C5A6D-5E79-4195-BA53-AE5EADD624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9FFD860D-B0E9-4FE2-AB1A-87808E7322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1676401"/>
            <a:ext cx="5094288" cy="350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1. Cristo, mi cruz he tomado,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Dejo el mundo y sigo a Ti;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Todo en Ti he encontrado,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Todo has dado Tú por mí.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Ya mis vanas ambiciones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Por amor de Ti dejé,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Sin igual mi condición es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Por Ti Dios y cielo hallé. 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05B83A72-256B-4704-9C1D-A1C60575A8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BC7FE09A-8BB7-4821-B538-E0435C42C5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1600201"/>
            <a:ext cx="6186488" cy="350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2. Quiere el mundo abandonarme,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 Ti fue también infiel;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Quieren muchos engañarme,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Cristo, Tú eres siempre fiel.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Si me tratan con desprecio,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Dios de compasión y amor,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Tú me miras con aprecio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no pido bien mayor.</a:t>
            </a:r>
            <a:r>
              <a:rPr lang="es-ES" altLang="es-CL" sz="2800">
                <a:latin typeface="Century Gothic" panose="020B050202020202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B73E7BE0-6137-4DAA-A92E-7D15CE27EA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3E813372-8438-463A-973C-507F528566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1" y="1524001"/>
            <a:ext cx="6037263" cy="350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3. Aunque el hombre me moleste,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Puedo en Ti descanso hallar;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Si me asedia el mal cual hueste,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Tú me ofreces refugiar.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Ya no puede el mal dañarme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Si confío en tu amor,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no puede fascinarme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Si contigo voy, Señor.</a:t>
            </a:r>
            <a:r>
              <a:rPr lang="es-ES" altLang="es-CL" sz="2800">
                <a:latin typeface="Century Gothic" panose="020B050202020202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970106FF-B149-4FBA-8EC3-8430FE7988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D492691F-5FFC-4834-A336-CCF1B5A309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1" y="1600201"/>
            <a:ext cx="5057775" cy="350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4. Por la vida pasajera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 fe lucha en oración,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el cielo Dios te espera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 eterno galardón.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 jornada terminada,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Vivirás con tu Señor,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Tu esperanza ya alcanzada,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Siempre a Dios darás loor.</a:t>
            </a:r>
            <a:r>
              <a:rPr lang="es-ES" altLang="es-CL">
                <a:latin typeface="Tahoma" panose="020B060403050404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16</TotalTime>
  <Words>202</Words>
  <Application>Microsoft Office PowerPoint</Application>
  <PresentationFormat>Panorámica</PresentationFormat>
  <Paragraphs>37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14" baseType="lpstr">
      <vt:lpstr>Arial</vt:lpstr>
      <vt:lpstr>Calibri</vt:lpstr>
      <vt:lpstr>Calibri Light</vt:lpstr>
      <vt:lpstr>Century Gothic</vt:lpstr>
      <vt:lpstr>Tahoma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2020-06-28T17:35:40Z</dcterms:modified>
</cp:coreProperties>
</file>