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46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95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083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8362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4031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0159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9371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01215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630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9553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702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733970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622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8825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57746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3780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29303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3571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4656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38945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449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291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498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277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30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589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2318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771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185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684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03A2518-736B-4F12-B5B2-F94F18E8E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96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Piedad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3A2CF8F-C343-45AB-B5D7-BD2F2B4F3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531A6AD-98D6-4238-A3A8-15C36EE9B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44867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Señor, por tu clemencia, tened de mí piedad,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Delante tu presencia confieso mi maldad;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todos mis pecados me redimiste Tú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sangre tan preciosa vertida en la cruz.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Piedad, piedad, te implora un pecador.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Piedad, piedad, piedad de mí, Señor.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C2EAA5D-B1DE-4D7A-ABED-59D79D7B5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6343008-C7C7-43C3-BD0B-1A3716D44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35025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Señor Omnipotente, escucha mi oración,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se a mí clemente, indigno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Cordero inmaculado, Divino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Tú eres quien me has dado la eterna salvación.</a:t>
            </a:r>
          </a:p>
          <a:p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Piedad, piedad, te implora un pecador.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Piedad, piedad, piedad de mí, Señor.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F459234-33FC-42F7-8663-ADD3B606F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70516AD-5EE8-491D-8A3B-AE8578D1E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47566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Señor, que en el Calvario me diste redención,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Muriendo voluntario por mí, vil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Bendito sea tu nombre por la eternidad,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agonizante fuiste, Señor, por mi maldad.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Piedad, piedad, te implora un pecador.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Piedad, piedad, piedad de mí, Señor.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17</TotalTime>
  <Words>179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2020-06-28T17:35:48Z</dcterms:modified>
</cp:coreProperties>
</file>