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789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3465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060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859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676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1913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1921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659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309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58930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360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921682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5881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1228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1919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91506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57766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542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68006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69286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935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766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84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083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950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601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404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345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72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760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AC63120-5865-4254-B04B-43088344F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97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Oh, Señor, Recíbeme Cual Soy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633B3DD-4DAF-4132-A7CB-9D3E9D405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7AE4CCD-56DF-4523-8E8E-31673CA34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1447800"/>
            <a:ext cx="7165975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Oh, Señor, recíbeme cual soy.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no más, ya no quiero pecar.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pecado me quiero apartar.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Justifica mi ser, dame tu dulce paz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 gran bendición.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Oh, Señor, toma mi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hazlo tuyo por la eternidad.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Lléname de tu santa bondad,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mi alma Tú pon una nueva canción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paz y dulce amor.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FEF5989-1919-4F7B-B9AA-C5F49A96D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B0DAFF8-42DF-4440-92D1-061B47DA7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676401"/>
            <a:ext cx="6757988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Pecador, tú que vagas sin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ahora y acepta al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te quiere impartir su perdón;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te quiere salvar, Él te quiere ayudar;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acepta el perdón.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126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2020-06-28T17:35:57Z</dcterms:modified>
</cp:coreProperties>
</file>