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903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76146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553772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69155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663383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366462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166918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574135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265796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147802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6286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8349999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09945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27226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32190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189490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8885114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979605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707717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2605100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60408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12125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54962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51004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80778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4045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7096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35516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455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80836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90911957-ED30-455E-A7F8-56E564C206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98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¡Oh Señor! Procuro En Vano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76D4F506-AC63-4142-AC79-D9A8B33F16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5BE92612-D3AF-4655-84B4-BE559EF90A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0" y="1828801"/>
            <a:ext cx="5329238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1. Oh, Señor, procuro en vano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Mí conducta reformar,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Pues ningún poder humano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Santidad me puede dar.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Es mi vida de pecado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Diaria ofensa para Ti;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Pero mi alma ha confiado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tu sangre carmesí. 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F3072617-2675-4386-908E-524321132B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9C1B332B-F21F-4D9C-9119-3ED1AA764B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29001" y="1600201"/>
            <a:ext cx="5349875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2. En tu reino está el contento,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Nada impuro allí entrará;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Sin el nuevo nacimiento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Ningún alma lo verá.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Mira, pues, mi insuficiencia,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Muestra en mí tu gran poder;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Manifiesta tu clemencia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de nuevo hazme nacer.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2C84D435-EE21-4418-834A-2EBF0C917C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62CA6CF0-4BE5-4529-A03F-79ADACBA0C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1828801"/>
            <a:ext cx="4922838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3. Ven, Espíritu divino;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Ven y escucha mi oración;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Ante Ti mi frente inclino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Por mi regeneración.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ese modo mi esperanza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No vacila y llego a creer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la bienaventuranza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En el cielo he de tener.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9</TotalTime>
  <Words>143</Words>
  <Application>Microsoft Office PowerPoint</Application>
  <PresentationFormat>Panorámica</PresentationFormat>
  <Paragraphs>28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2020-06-28T17:36:09Z</dcterms:modified>
</cp:coreProperties>
</file>