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903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6146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53772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6915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63383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66462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66918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74135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65796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4780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286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8349999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9945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27226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32190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189490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88511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79605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07717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60510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60408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2125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4962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1004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0778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4045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7096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5516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455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083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90911957-ED30-455E-A7F8-56E564C206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98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¡Oh Señor! Procuro En Vano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76D4F506-AC63-4142-AC79-D9A8B33F16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5BE92612-D3AF-4655-84B4-BE559EF90A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1828801"/>
            <a:ext cx="5329238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Oh, Señor, procuro en vano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Mí conducta reformar,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ningún poder humano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Santidad me puede dar.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mi vida de pecado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Diaria ofensa para Ti;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Pero mi alma ha confiado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tu sangre carmesí.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F3072617-2675-4386-908E-524321132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9C1B332B-F21F-4D9C-9119-3ED1AA764B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1" y="1600201"/>
            <a:ext cx="5349875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2. En tu reino está el contento,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Nada impuro allí entrará;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Sin el nuevo nacimiento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Ningún alma lo verá.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Mira, pues, mi insuficiencia,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Muestra en mí tu gran poder;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Manifiesta tu clemencia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de nuevo hazme nacer.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2C84D435-EE21-4418-834A-2EBF0C917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62CA6CF0-4BE5-4529-A03F-79ADACBA0C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1828801"/>
            <a:ext cx="4922838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Ven, Espíritu divino;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 y escucha mi oración;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Ante Ti mi frente inclino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mi regeneración.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ese modo mi esperanza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vacila y llego a creer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la bienaventuranza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el cielo he de tener.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</TotalTime>
  <Words>143</Words>
  <Application>Microsoft Office PowerPoint</Application>
  <PresentationFormat>Panorámica</PresentationFormat>
  <Paragraphs>28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2020-06-28T17:36:09Z</dcterms:modified>
</cp:coreProperties>
</file>