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  <p:sldMasterId id="2147483776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0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0776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72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120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69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098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9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44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297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552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00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67224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81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99407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8516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830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871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992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8290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2656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86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50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856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217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09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40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28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618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7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591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A6FC865-DD0B-4C3A-B001-02FDDA156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99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 Quiero Ser Limpio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F77DCA3-7996-4104-8B11-0B76DF975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584658D-C4D3-4577-A35A-DA448C9F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6929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Yo quiero ser limpio, bendito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Deseo por siempre andar en tu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sólo en tu sangre limpieza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y más blanco que nieve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blanco que la nieve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en tu sangre y limpio por fe.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B6BC81-0443-4416-8078-CFCB10C93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E7D581B-DCA6-43B3-B708-5644EAC00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4485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En mi alma no puede lo impuro quedar,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sangre mis manchas las puede quitar: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Pecados e ídolos desecharé,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y más blanco que nieve seré.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blanco que la nieve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en tu sangre y limpio por fe.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E18435A-F6B7-487E-95C5-6FDF2CAC7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F6BD6D5-C524-4EB1-9D87-3FFF2853C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6786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Tú, Cristo, me ayudas a sacrificar,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Humilde llevando mi todo a tu altar;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entrego mi vida y así por la fe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y más blanco que nieve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blanco que la nieve seré;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en tu sangre y limpio por fe.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B63FECF-E0F2-4D51-8059-E0AA87191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1A1ECCC-98D1-4F06-9963-A4A2A3C25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0897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Por esta pureza doy gracias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santificado por tu gracia fui;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sangre limpiándome vi por la fe,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y más blanco que nieve quedé.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Último 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blanco que la nieve quedé;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Lavado en tu sangre, soy limpio por fe.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219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2020-06-28T17:36:22Z</dcterms:modified>
</cp:coreProperties>
</file>