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7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5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2599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131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511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587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6028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0109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8562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627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84010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308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MX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altLang="es-CL"/>
          </a:p>
        </p:txBody>
      </p:sp>
    </p:spTree>
    <p:extLst>
      <p:ext uri="{BB962C8B-B14F-4D97-AF65-F5344CB8AC3E}">
        <p14:creationId xmlns:p14="http://schemas.microsoft.com/office/powerpoint/2010/main" val="115525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463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4448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5772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45454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9110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1298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04196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2305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09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624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163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171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586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4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05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492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41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5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4CD044-F704-47F8-AA89-A54CE151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1628800"/>
            <a:ext cx="795637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_tradnl" altLang="es-CL" sz="2800" b="1" dirty="0">
                <a:cs typeface="Times New Roman" panose="02020603050405020304" pitchFamily="18" charset="0"/>
              </a:rPr>
              <a:t>Sed valientes vosotros los cristianos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marL="538163" indent="-538163"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trabajando en la obra del Señor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Nuestras fuerzas alcanzaran victoria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con Cristo, el insigne General.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 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Coro: 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Algún día veremos los cristianos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coronado nuestro magno ideal, 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esparcido por todo nuestro Chile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la gran obra cristiana nacional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endParaRPr lang="en-GB" altLang="es-C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362A81B8-23CF-44FB-8F4D-967588510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1704" y="764704"/>
            <a:ext cx="586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altLang="es-CL" sz="3200" b="1" dirty="0">
                <a:solidFill>
                  <a:schemeClr val="accent5">
                    <a:lumMod val="75000"/>
                  </a:schemeClr>
                </a:solidFill>
                <a:cs typeface="Times New Roman" panose="02020603050405020304" pitchFamily="18" charset="0"/>
              </a:rPr>
              <a:t>Sed valientes</a:t>
            </a:r>
            <a:endParaRPr lang="es-CL" altLang="es-CL" sz="3200" b="1" dirty="0">
              <a:solidFill>
                <a:schemeClr val="accent5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4CD044-F704-47F8-AA89-A54CE151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1628800"/>
            <a:ext cx="795637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s-CL" altLang="es-CL" sz="2800" b="1" dirty="0">
                <a:cs typeface="Times New Roman" panose="02020603050405020304" pitchFamily="18" charset="0"/>
              </a:rPr>
              <a:t>Es inútil que nos tiendan barreras 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las legiones que ordeno Satán.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Correremos con gozo la carrera, 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con Cristo el insigne General.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 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Coro: 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Algún día veremos los cristianos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coronado nuestro magno ideal, 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esparcido por todo nuestro Chile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la gran obra cristiana nacional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endParaRPr lang="en-GB" altLang="es-C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7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4CD044-F704-47F8-AA89-A54CE151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1628800"/>
            <a:ext cx="795637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s-CL" altLang="es-CL" sz="2800" b="1" dirty="0">
                <a:cs typeface="Times New Roman" panose="02020603050405020304" pitchFamily="18" charset="0"/>
              </a:rPr>
              <a:t>Ni una lágrima empañe las pupilas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ni una queja su voz apagara.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Lucharemos con todo entusiasmo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guerreando contra las huestes </a:t>
            </a:r>
            <a:r>
              <a:rPr lang="es-CL" altLang="es-CL" sz="2800" b="1">
                <a:cs typeface="Times New Roman" panose="02020603050405020304" pitchFamily="18" charset="0"/>
              </a:rPr>
              <a:t>del mal.</a:t>
            </a:r>
            <a:endParaRPr lang="es-CL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 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Coro: 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Algún día veremos los cristianos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coronado nuestro magno ideal, 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esparcido por todo nuestro Chile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la gran obra cristiana nacional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endParaRPr lang="en-GB" altLang="es-C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316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4CD044-F704-47F8-AA89-A54CE151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624" y="1628800"/>
            <a:ext cx="7956376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s-CL" altLang="es-CL" sz="2800" b="1" dirty="0">
                <a:cs typeface="Times New Roman" panose="02020603050405020304" pitchFamily="18" charset="0"/>
              </a:rPr>
              <a:t>Adelante valientes congregados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preparaos para el día final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Trayendo a Cristo esas almas perdidas</a:t>
            </a:r>
          </a:p>
          <a:p>
            <a:r>
              <a:rPr lang="es-CL" altLang="es-CL" sz="2800" b="1" dirty="0">
                <a:cs typeface="Times New Roman" panose="02020603050405020304" pitchFamily="18" charset="0"/>
              </a:rPr>
              <a:t>	triunfaremos en la Excelsa Canaán.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 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Coro: </a:t>
            </a: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Algún día veremos los cristianos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coronado nuestro magno ideal, 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esparcido por todo nuestro Chile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r>
              <a:rPr lang="es-ES_tradnl" altLang="es-CL" sz="2800" b="1" dirty="0">
                <a:cs typeface="Times New Roman" panose="02020603050405020304" pitchFamily="18" charset="0"/>
              </a:rPr>
              <a:t>	la gran obra cristiana nacional</a:t>
            </a:r>
            <a:endParaRPr lang="en-GB" altLang="es-CL" sz="2800" b="1" dirty="0">
              <a:cs typeface="Times New Roman" panose="02020603050405020304" pitchFamily="18" charset="0"/>
            </a:endParaRPr>
          </a:p>
          <a:p>
            <a:pPr eaLnBrk="0" hangingPunct="0"/>
            <a:endParaRPr lang="en-GB" altLang="es-CL" sz="2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673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22</Words>
  <Application>Microsoft Office PowerPoint</Application>
  <PresentationFormat>Panorámica</PresentationFormat>
  <Paragraphs>41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3</cp:revision>
  <dcterms:created xsi:type="dcterms:W3CDTF">2009-11-12T10:53:33Z</dcterms:created>
  <dcterms:modified xsi:type="dcterms:W3CDTF">2020-06-28T18:30:46Z</dcterms:modified>
</cp:coreProperties>
</file>